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4E63D62-3471-40ED-91D7-6C36857341AE}"/>
              </a:ext>
            </a:extLst>
          </p:cNvPr>
          <p:cNvSpPr txBox="1"/>
          <p:nvPr/>
        </p:nvSpPr>
        <p:spPr>
          <a:xfrm>
            <a:off x="253716" y="5952867"/>
            <a:ext cx="6098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1800" i="1" dirty="0">
                <a:solidFill>
                  <a:srgbClr val="00B050"/>
                </a:solidFill>
              </a:rPr>
              <a:t>Oral 1 J’écoute avec attention.</a:t>
            </a:r>
            <a:br>
              <a:rPr lang="fr-FR" sz="1800" dirty="0">
                <a:solidFill>
                  <a:srgbClr val="00B050"/>
                </a:solidFill>
              </a:rPr>
            </a:br>
            <a:r>
              <a:rPr lang="fr-FR" sz="1800" dirty="0">
                <a:solidFill>
                  <a:srgbClr val="00B050"/>
                </a:solidFill>
              </a:rPr>
              <a:t>Oral 3 </a:t>
            </a:r>
            <a:r>
              <a:rPr lang="fr-FR" sz="1800" i="1" dirty="0">
                <a:solidFill>
                  <a:srgbClr val="00B050"/>
                </a:solidFill>
              </a:rPr>
              <a:t>Je participe à des échanges.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3C8A7BD4-DD4D-44C3-A023-FBA924A79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358" y="273662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b="1" dirty="0">
                <a:effectLst/>
              </a:rPr>
              <a:t>Photo dictée</a:t>
            </a:r>
            <a:endParaRPr lang="fr-FR" b="1" dirty="0"/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7AD3F710-D938-4656-9BA3-5C60A5C63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3358" y="1599224"/>
            <a:ext cx="8229600" cy="4525963"/>
          </a:xfrm>
        </p:spPr>
        <p:txBody>
          <a:bodyPr>
            <a:normAutofit/>
          </a:bodyPr>
          <a:lstStyle/>
          <a:p>
            <a:r>
              <a:rPr lang="fr-FR" sz="2000" dirty="0"/>
              <a:t> </a:t>
            </a:r>
            <a:r>
              <a:rPr lang="fr-FR" sz="2800" dirty="0"/>
              <a:t>Décris une des photos à ton voisin ; il devra la dessiner selon tes instructions</a:t>
            </a:r>
            <a:r>
              <a:rPr lang="fr-FR" sz="2000" dirty="0"/>
              <a:t>. </a:t>
            </a:r>
          </a:p>
          <a:p>
            <a:endParaRPr lang="fr-FR" sz="2000" dirty="0"/>
          </a:p>
          <a:p>
            <a:endParaRPr lang="fr-FR" sz="2000" dirty="0"/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Picture 2" descr="C:\Users\Emilie\Desktop\NATHAN MHF\METHODE\images\communication-1015376_960_720.jpg">
            <a:extLst>
              <a:ext uri="{FF2B5EF4-FFF2-40B4-BE49-F238E27FC236}">
                <a16:creationId xmlns:a16="http://schemas.microsoft.com/office/drawing/2014/main" id="{2600F307-2375-4ACE-B4DF-D8D62A9EC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032" y="2508752"/>
            <a:ext cx="410445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580271E-9F32-45AA-9909-742A761206B8}"/>
              </a:ext>
            </a:extLst>
          </p:cNvPr>
          <p:cNvSpPr txBox="1"/>
          <p:nvPr/>
        </p:nvSpPr>
        <p:spPr>
          <a:xfrm>
            <a:off x="253716" y="5952867"/>
            <a:ext cx="6098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1800" i="1" dirty="0">
                <a:solidFill>
                  <a:srgbClr val="00B050"/>
                </a:solidFill>
              </a:rPr>
              <a:t>Oral 1 J’écoute avec attention. </a:t>
            </a:r>
          </a:p>
          <a:p>
            <a:pPr marL="0" indent="0">
              <a:buNone/>
            </a:pPr>
            <a:r>
              <a:rPr lang="fr-FR" sz="1800" i="1" dirty="0">
                <a:solidFill>
                  <a:srgbClr val="00B050"/>
                </a:solidFill>
              </a:rPr>
              <a:t>Oral 3 Je participe à des échanges.</a:t>
            </a:r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E289301C-8FB3-4669-B173-B8A3EFC20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411" y="258802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b="1" dirty="0"/>
              <a:t>Virelangues et citations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E294D4F5-3DF2-4E38-B571-91873C5E6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368945"/>
            <a:ext cx="8229600" cy="4525963"/>
          </a:xfrm>
        </p:spPr>
        <p:txBody>
          <a:bodyPr>
            <a:normAutofit/>
          </a:bodyPr>
          <a:lstStyle/>
          <a:p>
            <a:r>
              <a:rPr lang="fr-FR" sz="2000" dirty="0"/>
              <a:t>Choisis un texte de </a:t>
            </a:r>
            <a:r>
              <a:rPr lang="fr-FR" sz="2000" dirty="0" err="1"/>
              <a:t>virelangues</a:t>
            </a:r>
            <a:r>
              <a:rPr lang="fr-FR" sz="2000" dirty="0"/>
              <a:t> et entraîne-toi à le dire en articulant bien. </a:t>
            </a:r>
          </a:p>
          <a:p>
            <a:r>
              <a:rPr lang="fr-FR" sz="2000" dirty="0"/>
              <a:t>Lorsque tu es prêt, récite le devant la classe. </a:t>
            </a:r>
          </a:p>
          <a:p>
            <a:r>
              <a:rPr lang="fr-FR" sz="2000" dirty="0"/>
              <a:t>Déclame aussi tes citations devant la classe.</a:t>
            </a: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C20191A0-5A19-4031-81D5-B06AD088F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457" y="3228119"/>
            <a:ext cx="4993507" cy="3339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99</Words>
  <Application>Microsoft Office PowerPoint</Application>
  <PresentationFormat>Grand écran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Photo dictée</vt:lpstr>
      <vt:lpstr>Virelangues et citations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2021-08-22T07:10:54Z</dcterms:modified>
</cp:coreProperties>
</file>